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F0C6"/>
    <a:srgbClr val="F9EC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4024-135F-468D-92E5-F9A4F41999D9}" type="datetimeFigureOut">
              <a:rPr lang="th-TH" smtClean="0"/>
              <a:t>21/06/65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B0690-EE76-48F2-9C88-229C92D8C7B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4024-135F-468D-92E5-F9A4F41999D9}" type="datetimeFigureOut">
              <a:rPr lang="th-TH" smtClean="0"/>
              <a:t>21/06/65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B0690-EE76-48F2-9C88-229C92D8C7B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4024-135F-468D-92E5-F9A4F41999D9}" type="datetimeFigureOut">
              <a:rPr lang="th-TH" smtClean="0"/>
              <a:t>21/06/65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B0690-EE76-48F2-9C88-229C92D8C7B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4024-135F-468D-92E5-F9A4F41999D9}" type="datetimeFigureOut">
              <a:rPr lang="th-TH" smtClean="0"/>
              <a:t>21/06/65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B0690-EE76-48F2-9C88-229C92D8C7B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4024-135F-468D-92E5-F9A4F41999D9}" type="datetimeFigureOut">
              <a:rPr lang="th-TH" smtClean="0"/>
              <a:t>21/06/65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B0690-EE76-48F2-9C88-229C92D8C7B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4024-135F-468D-92E5-F9A4F41999D9}" type="datetimeFigureOut">
              <a:rPr lang="th-TH" smtClean="0"/>
              <a:t>21/06/65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B0690-EE76-48F2-9C88-229C92D8C7B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4024-135F-468D-92E5-F9A4F41999D9}" type="datetimeFigureOut">
              <a:rPr lang="th-TH" smtClean="0"/>
              <a:t>21/06/65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B0690-EE76-48F2-9C88-229C92D8C7B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4024-135F-468D-92E5-F9A4F41999D9}" type="datetimeFigureOut">
              <a:rPr lang="th-TH" smtClean="0"/>
              <a:t>21/06/65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B0690-EE76-48F2-9C88-229C92D8C7B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4024-135F-468D-92E5-F9A4F41999D9}" type="datetimeFigureOut">
              <a:rPr lang="th-TH" smtClean="0"/>
              <a:t>21/06/65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B0690-EE76-48F2-9C88-229C92D8C7B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4024-135F-468D-92E5-F9A4F41999D9}" type="datetimeFigureOut">
              <a:rPr lang="th-TH" smtClean="0"/>
              <a:t>21/06/65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B0690-EE76-48F2-9C88-229C92D8C7B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4024-135F-468D-92E5-F9A4F41999D9}" type="datetimeFigureOut">
              <a:rPr lang="th-TH" smtClean="0"/>
              <a:t>21/06/65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B0690-EE76-48F2-9C88-229C92D8C7BF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174024-135F-468D-92E5-F9A4F41999D9}" type="datetimeFigureOut">
              <a:rPr lang="th-TH" smtClean="0"/>
              <a:t>21/06/65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B0690-EE76-48F2-9C88-229C92D8C7BF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กรุงเทพมหานคร โดยสำนักงานประชาสัมพันธ์ on Twitter: &quot;แอดมีคำแนะนำสำหรับ  ผู้ค้า ผู้ซื้อ และเจ้าของตลาดมาฝากกันค่ะ ใส้ใจดูแลกันและกันนะคะ  เพื่อเราทุกคนจะได้ปลอดภัย #เราจะผ่านวิกฤตไปด้วยกัน #โควิด  #ไม่ประมาทการ์ดไม่ตก https://t.co/cccpPfjvkp&quot; / Twitt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04664"/>
            <a:ext cx="8748464" cy="6120680"/>
          </a:xfrm>
          <a:prstGeom prst="rect">
            <a:avLst/>
          </a:prstGeom>
          <a:noFill/>
        </p:spPr>
      </p:pic>
      <p:sp>
        <p:nvSpPr>
          <p:cNvPr id="8" name="สี่เหลี่ยมมุมมน 7"/>
          <p:cNvSpPr/>
          <p:nvPr/>
        </p:nvSpPr>
        <p:spPr>
          <a:xfrm>
            <a:off x="6588224" y="548680"/>
            <a:ext cx="2268000" cy="64807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TextBox 8"/>
          <p:cNvSpPr txBox="1"/>
          <p:nvPr/>
        </p:nvSpPr>
        <p:spPr>
          <a:xfrm>
            <a:off x="6839744" y="620688"/>
            <a:ext cx="1980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600" b="1" dirty="0" smtClean="0">
                <a:solidFill>
                  <a:srgbClr val="00B050"/>
                </a:solidFill>
                <a:latin typeface="TH Charmonman" pitchFamily="66" charset="-34"/>
                <a:cs typeface="TH Charmonman" pitchFamily="66" charset="-34"/>
              </a:rPr>
              <a:t>กองสาธารณสุขและสิ่งแวดล้อม</a:t>
            </a:r>
          </a:p>
          <a:p>
            <a:pPr algn="ctr"/>
            <a:r>
              <a:rPr lang="th-TH" sz="1600" b="1" dirty="0" smtClean="0">
                <a:solidFill>
                  <a:srgbClr val="00B050"/>
                </a:solidFill>
                <a:latin typeface="TH Charmonman" pitchFamily="66" charset="-34"/>
                <a:cs typeface="TH Charmonman" pitchFamily="66" charset="-34"/>
              </a:rPr>
              <a:t>เทศบาลตำบลเขาสวนกวาง</a:t>
            </a:r>
            <a:endParaRPr lang="th-TH" sz="1600" b="1" dirty="0">
              <a:solidFill>
                <a:srgbClr val="00B050"/>
              </a:solidFill>
              <a:latin typeface="TH Charmonman" pitchFamily="66" charset="-34"/>
              <a:cs typeface="TH Charmonman" pitchFamily="66" charset="-34"/>
            </a:endParaRPr>
          </a:p>
        </p:txBody>
      </p:sp>
      <p:pic>
        <p:nvPicPr>
          <p:cNvPr id="5" name="รูปภาพ 4" descr="ทต.ขสก.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4256" y="476672"/>
            <a:ext cx="792000" cy="733750"/>
          </a:xfrm>
          <a:prstGeom prst="ellipse">
            <a:avLst/>
          </a:prstGeom>
        </p:spPr>
      </p:pic>
      <p:sp>
        <p:nvSpPr>
          <p:cNvPr id="10" name="สี่เหลี่ยมมุมมน 9"/>
          <p:cNvSpPr/>
          <p:nvPr/>
        </p:nvSpPr>
        <p:spPr>
          <a:xfrm>
            <a:off x="6588224" y="5949280"/>
            <a:ext cx="2160240" cy="360040"/>
          </a:xfrm>
          <a:prstGeom prst="roundRect">
            <a:avLst/>
          </a:prstGeom>
          <a:solidFill>
            <a:srgbClr val="FAF0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n>
                <a:solidFill>
                  <a:srgbClr val="F9ECC7"/>
                </a:solidFill>
              </a:ln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9</Words>
  <Application>Microsoft Office PowerPoint</Application>
  <PresentationFormat>นำเสนอทางหน้าจอ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ชุดรูปแบบของ Office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Win7x86Bit</dc:creator>
  <cp:lastModifiedBy>Win7x86Bit</cp:lastModifiedBy>
  <cp:revision>2</cp:revision>
  <dcterms:created xsi:type="dcterms:W3CDTF">2022-06-21T07:54:14Z</dcterms:created>
  <dcterms:modified xsi:type="dcterms:W3CDTF">2022-06-21T08:11:20Z</dcterms:modified>
</cp:coreProperties>
</file>